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7" r:id="rId7"/>
    <p:sldId id="268" r:id="rId8"/>
    <p:sldId id="270" r:id="rId9"/>
    <p:sldId id="269" r:id="rId10"/>
    <p:sldId id="272" r:id="rId11"/>
    <p:sldId id="271" r:id="rId12"/>
    <p:sldId id="273" r:id="rId13"/>
    <p:sldId id="274" r:id="rId14"/>
    <p:sldId id="275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asz Magiera" initials="T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4" autoAdjust="0"/>
  </p:normalViewPr>
  <p:slideViewPr>
    <p:cSldViewPr>
      <p:cViewPr varScale="1">
        <p:scale>
          <a:sx n="78" d="100"/>
          <a:sy n="78" d="100"/>
        </p:scale>
        <p:origin x="159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3D8F02-FC2F-44F6-827E-381A8A799E02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03B945A-A983-4F52-A461-15039412C5FA}">
      <dgm:prSet phldrT="[Tekst]" custT="1"/>
      <dgm:spPr/>
      <dgm:t>
        <a:bodyPr/>
        <a:lstStyle/>
        <a:p>
          <a:r>
            <a:rPr lang="pl-PL" sz="1800" dirty="0" smtClean="0"/>
            <a:t>Praca inżynierska</a:t>
          </a:r>
          <a:endParaRPr lang="pl-PL" sz="1800" dirty="0"/>
        </a:p>
      </dgm:t>
    </dgm:pt>
    <dgm:pt modelId="{89921A5C-0FE2-4F4B-8277-7161AF24688A}" type="parTrans" cxnId="{B17FBE0F-7656-4E64-99C9-0A2E9F7EF1CD}">
      <dgm:prSet/>
      <dgm:spPr/>
      <dgm:t>
        <a:bodyPr/>
        <a:lstStyle/>
        <a:p>
          <a:endParaRPr lang="pl-PL"/>
        </a:p>
      </dgm:t>
    </dgm:pt>
    <dgm:pt modelId="{C40A0D33-E9B7-4E72-94BE-D1AE7C8AC1A6}" type="sibTrans" cxnId="{B17FBE0F-7656-4E64-99C9-0A2E9F7EF1CD}">
      <dgm:prSet/>
      <dgm:spPr/>
      <dgm:t>
        <a:bodyPr/>
        <a:lstStyle/>
        <a:p>
          <a:endParaRPr lang="pl-PL"/>
        </a:p>
      </dgm:t>
    </dgm:pt>
    <dgm:pt modelId="{899BE499-DD29-482F-BD7F-1D0B7A0BA8AE}">
      <dgm:prSet phldrT="[Tekst]" custT="1"/>
      <dgm:spPr/>
      <dgm:t>
        <a:bodyPr/>
        <a:lstStyle/>
        <a:p>
          <a:r>
            <a:rPr lang="pl-PL" sz="1800" dirty="0" smtClean="0"/>
            <a:t>Część teoretyczna</a:t>
          </a:r>
          <a:endParaRPr lang="pl-PL" sz="1800" dirty="0"/>
        </a:p>
      </dgm:t>
    </dgm:pt>
    <dgm:pt modelId="{F074AC7C-9DB8-46C2-9EE4-F47E8698A9CE}" type="parTrans" cxnId="{17C6AF89-0F3E-42FB-B6AD-0F34EFAF5EC5}">
      <dgm:prSet/>
      <dgm:spPr/>
      <dgm:t>
        <a:bodyPr/>
        <a:lstStyle/>
        <a:p>
          <a:endParaRPr lang="pl-PL"/>
        </a:p>
      </dgm:t>
    </dgm:pt>
    <dgm:pt modelId="{1AFB323E-53FF-4F43-9014-17E7AD3CAAE4}" type="sibTrans" cxnId="{17C6AF89-0F3E-42FB-B6AD-0F34EFAF5EC5}">
      <dgm:prSet/>
      <dgm:spPr/>
      <dgm:t>
        <a:bodyPr/>
        <a:lstStyle/>
        <a:p>
          <a:endParaRPr lang="pl-PL"/>
        </a:p>
      </dgm:t>
    </dgm:pt>
    <dgm:pt modelId="{1A84B338-4DF0-48A3-9841-DF4A6CB25FA3}">
      <dgm:prSet phldrT="[Tekst]" custT="1"/>
      <dgm:spPr/>
      <dgm:t>
        <a:bodyPr/>
        <a:lstStyle/>
        <a:p>
          <a:r>
            <a:rPr lang="pl-PL" sz="1800" dirty="0" smtClean="0"/>
            <a:t>Omówienie podstawowych pojęć</a:t>
          </a:r>
          <a:endParaRPr lang="pl-PL" sz="1800" dirty="0"/>
        </a:p>
      </dgm:t>
    </dgm:pt>
    <dgm:pt modelId="{D5A25B47-B272-4195-A17A-2ABEB704777D}" type="parTrans" cxnId="{91C59871-C1F5-4A82-A2D3-473BFD33A526}">
      <dgm:prSet/>
      <dgm:spPr/>
      <dgm:t>
        <a:bodyPr/>
        <a:lstStyle/>
        <a:p>
          <a:endParaRPr lang="pl-PL"/>
        </a:p>
      </dgm:t>
    </dgm:pt>
    <dgm:pt modelId="{982CB324-21E7-4A49-A602-4B01B0C2EAA4}" type="sibTrans" cxnId="{91C59871-C1F5-4A82-A2D3-473BFD33A526}">
      <dgm:prSet/>
      <dgm:spPr/>
      <dgm:t>
        <a:bodyPr/>
        <a:lstStyle/>
        <a:p>
          <a:endParaRPr lang="pl-PL"/>
        </a:p>
      </dgm:t>
    </dgm:pt>
    <dgm:pt modelId="{5D50D4D6-99C8-4CF1-A229-34BC4300CC4D}">
      <dgm:prSet phldrT="[Tekst]" custT="1"/>
      <dgm:spPr/>
      <dgm:t>
        <a:bodyPr/>
        <a:lstStyle/>
        <a:p>
          <a:r>
            <a:rPr lang="pl-PL" sz="1400" dirty="0" smtClean="0"/>
            <a:t>Charakterystyka materiałów stosowanych do budowy sieci</a:t>
          </a:r>
          <a:endParaRPr lang="pl-PL" sz="1400" dirty="0"/>
        </a:p>
      </dgm:t>
    </dgm:pt>
    <dgm:pt modelId="{937C5D7C-7EB2-47D6-9EB1-F164B40539D0}" type="parTrans" cxnId="{E57F3D3C-3466-4B82-AE61-FF7AC7BD3862}">
      <dgm:prSet/>
      <dgm:spPr/>
      <dgm:t>
        <a:bodyPr/>
        <a:lstStyle/>
        <a:p>
          <a:endParaRPr lang="pl-PL"/>
        </a:p>
      </dgm:t>
    </dgm:pt>
    <dgm:pt modelId="{41115C04-EFDD-4321-AACE-096A6ADA5333}" type="sibTrans" cxnId="{E57F3D3C-3466-4B82-AE61-FF7AC7BD3862}">
      <dgm:prSet/>
      <dgm:spPr/>
      <dgm:t>
        <a:bodyPr/>
        <a:lstStyle/>
        <a:p>
          <a:endParaRPr lang="pl-PL"/>
        </a:p>
      </dgm:t>
    </dgm:pt>
    <dgm:pt modelId="{EA35EAED-6452-4238-ADF8-421EA529789A}">
      <dgm:prSet phldrT="[Tekst]" custT="1"/>
      <dgm:spPr/>
      <dgm:t>
        <a:bodyPr/>
        <a:lstStyle/>
        <a:p>
          <a:r>
            <a:rPr lang="pl-PL" sz="1800" dirty="0" smtClean="0"/>
            <a:t>Część praktyczna</a:t>
          </a:r>
          <a:endParaRPr lang="pl-PL" sz="1800" dirty="0"/>
        </a:p>
      </dgm:t>
    </dgm:pt>
    <dgm:pt modelId="{E7AE11F9-A7F5-43E7-8BBE-BC00D975BEF3}" type="parTrans" cxnId="{7F57EDD9-CC49-4AD0-9546-B56374988547}">
      <dgm:prSet/>
      <dgm:spPr/>
      <dgm:t>
        <a:bodyPr/>
        <a:lstStyle/>
        <a:p>
          <a:endParaRPr lang="pl-PL"/>
        </a:p>
      </dgm:t>
    </dgm:pt>
    <dgm:pt modelId="{AD7A6034-D0ED-461C-B2FF-FACDF3D79B9D}" type="sibTrans" cxnId="{7F57EDD9-CC49-4AD0-9546-B56374988547}">
      <dgm:prSet/>
      <dgm:spPr/>
      <dgm:t>
        <a:bodyPr/>
        <a:lstStyle/>
        <a:p>
          <a:endParaRPr lang="pl-PL"/>
        </a:p>
      </dgm:t>
    </dgm:pt>
    <dgm:pt modelId="{E88602B1-5306-4809-9DEC-99F360168FB6}">
      <dgm:prSet phldrT="[Tekst]"/>
      <dgm:spPr/>
      <dgm:t>
        <a:bodyPr/>
        <a:lstStyle/>
        <a:p>
          <a:r>
            <a:rPr lang="pl-PL" dirty="0" smtClean="0"/>
            <a:t>Obliczenie parametrów pracy dla wybranych przewodów</a:t>
          </a:r>
          <a:endParaRPr lang="pl-PL" dirty="0"/>
        </a:p>
      </dgm:t>
    </dgm:pt>
    <dgm:pt modelId="{72E5C4F3-119D-46C0-95C0-08F806E31F92}" type="parTrans" cxnId="{A944D32A-CE73-46AC-BF27-C8A5CDFF3166}">
      <dgm:prSet/>
      <dgm:spPr/>
      <dgm:t>
        <a:bodyPr/>
        <a:lstStyle/>
        <a:p>
          <a:endParaRPr lang="pl-PL"/>
        </a:p>
      </dgm:t>
    </dgm:pt>
    <dgm:pt modelId="{7EC7C667-2095-4600-9DB1-52E8D824B1EC}" type="sibTrans" cxnId="{A944D32A-CE73-46AC-BF27-C8A5CDFF3166}">
      <dgm:prSet/>
      <dgm:spPr/>
      <dgm:t>
        <a:bodyPr/>
        <a:lstStyle/>
        <a:p>
          <a:endParaRPr lang="pl-PL"/>
        </a:p>
      </dgm:t>
    </dgm:pt>
    <dgm:pt modelId="{702AD46A-4558-42FB-A7EC-5C565A3872D4}">
      <dgm:prSet phldrT="[Tekst]" custT="1"/>
      <dgm:spPr/>
      <dgm:t>
        <a:bodyPr/>
        <a:lstStyle/>
        <a:p>
          <a:r>
            <a:rPr lang="pl-PL" sz="1400" dirty="0" smtClean="0"/>
            <a:t>Eksploatacja sieci wodociągowej i problemy z tym związane</a:t>
          </a:r>
        </a:p>
      </dgm:t>
    </dgm:pt>
    <dgm:pt modelId="{01520CB7-68C6-44A6-8895-799FDF7611C8}" type="parTrans" cxnId="{150CC905-3CBA-4FC0-85BC-C7F911D8779F}">
      <dgm:prSet/>
      <dgm:spPr/>
      <dgm:t>
        <a:bodyPr/>
        <a:lstStyle/>
        <a:p>
          <a:endParaRPr lang="pl-PL"/>
        </a:p>
      </dgm:t>
    </dgm:pt>
    <dgm:pt modelId="{B9DE9F3D-8296-48C6-93C5-3A7480C8B05C}" type="sibTrans" cxnId="{150CC905-3CBA-4FC0-85BC-C7F911D8779F}">
      <dgm:prSet/>
      <dgm:spPr/>
      <dgm:t>
        <a:bodyPr/>
        <a:lstStyle/>
        <a:p>
          <a:endParaRPr lang="pl-PL"/>
        </a:p>
      </dgm:t>
    </dgm:pt>
    <dgm:pt modelId="{7FC5EE82-26E0-4FC8-A138-A0432F08E5F7}">
      <dgm:prSet phldrT="[Tekst]" custT="1"/>
      <dgm:spPr/>
      <dgm:t>
        <a:bodyPr/>
        <a:lstStyle/>
        <a:p>
          <a:r>
            <a:rPr lang="pl-PL" sz="1200" dirty="0" smtClean="0"/>
            <a:t>Czynniki , które powodują pogarszanie stanu przewodów i problemy jakie to stwarza</a:t>
          </a:r>
        </a:p>
      </dgm:t>
    </dgm:pt>
    <dgm:pt modelId="{E860D4F3-ACF0-40A8-B025-A8334D540CCF}" type="parTrans" cxnId="{970B393B-85CE-44A8-8B07-C2C496020A54}">
      <dgm:prSet/>
      <dgm:spPr/>
      <dgm:t>
        <a:bodyPr/>
        <a:lstStyle/>
        <a:p>
          <a:endParaRPr lang="pl-PL"/>
        </a:p>
      </dgm:t>
    </dgm:pt>
    <dgm:pt modelId="{B241D8F2-D54C-4309-A339-DC45D4615C6C}" type="sibTrans" cxnId="{970B393B-85CE-44A8-8B07-C2C496020A54}">
      <dgm:prSet/>
      <dgm:spPr/>
      <dgm:t>
        <a:bodyPr/>
        <a:lstStyle/>
        <a:p>
          <a:endParaRPr lang="pl-PL"/>
        </a:p>
      </dgm:t>
    </dgm:pt>
    <dgm:pt modelId="{C8754A4B-4D16-491D-B630-FC0EDAED101B}" type="pres">
      <dgm:prSet presAssocID="{633D8F02-FC2F-44F6-827E-381A8A799E0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9C58728B-80CA-4AF3-B32E-E81FCA12F6A3}" type="pres">
      <dgm:prSet presAssocID="{803B945A-A983-4F52-A461-15039412C5FA}" presName="root1" presStyleCnt="0"/>
      <dgm:spPr/>
    </dgm:pt>
    <dgm:pt modelId="{59B49A30-B33F-44DE-B625-6660731EB876}" type="pres">
      <dgm:prSet presAssocID="{803B945A-A983-4F52-A461-15039412C5FA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4BB73960-4F5D-4438-9C76-66DB6B82E951}" type="pres">
      <dgm:prSet presAssocID="{803B945A-A983-4F52-A461-15039412C5FA}" presName="level2hierChild" presStyleCnt="0"/>
      <dgm:spPr/>
    </dgm:pt>
    <dgm:pt modelId="{BCA70EF9-07DD-4A70-A36A-B78B4723E3AE}" type="pres">
      <dgm:prSet presAssocID="{F074AC7C-9DB8-46C2-9EE4-F47E8698A9CE}" presName="conn2-1" presStyleLbl="parChTrans1D2" presStyleIdx="0" presStyleCnt="2"/>
      <dgm:spPr/>
      <dgm:t>
        <a:bodyPr/>
        <a:lstStyle/>
        <a:p>
          <a:endParaRPr lang="pl-PL"/>
        </a:p>
      </dgm:t>
    </dgm:pt>
    <dgm:pt modelId="{FA9DFA91-77F3-48BB-A3B3-0CDA6B438895}" type="pres">
      <dgm:prSet presAssocID="{F074AC7C-9DB8-46C2-9EE4-F47E8698A9CE}" presName="connTx" presStyleLbl="parChTrans1D2" presStyleIdx="0" presStyleCnt="2"/>
      <dgm:spPr/>
      <dgm:t>
        <a:bodyPr/>
        <a:lstStyle/>
        <a:p>
          <a:endParaRPr lang="pl-PL"/>
        </a:p>
      </dgm:t>
    </dgm:pt>
    <dgm:pt modelId="{8BE1540D-D626-4F62-AF6C-B9004CF78B4D}" type="pres">
      <dgm:prSet presAssocID="{899BE499-DD29-482F-BD7F-1D0B7A0BA8AE}" presName="root2" presStyleCnt="0"/>
      <dgm:spPr/>
    </dgm:pt>
    <dgm:pt modelId="{94FCB29A-15B2-4FEB-A11E-490D0C6C3AD9}" type="pres">
      <dgm:prSet presAssocID="{899BE499-DD29-482F-BD7F-1D0B7A0BA8A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DD69D6FE-F0E2-42AC-9875-E6E7B9F082BC}" type="pres">
      <dgm:prSet presAssocID="{899BE499-DD29-482F-BD7F-1D0B7A0BA8AE}" presName="level3hierChild" presStyleCnt="0"/>
      <dgm:spPr/>
    </dgm:pt>
    <dgm:pt modelId="{E928BEC0-5F3A-4FDB-BCD1-01B46DD1614F}" type="pres">
      <dgm:prSet presAssocID="{D5A25B47-B272-4195-A17A-2ABEB704777D}" presName="conn2-1" presStyleLbl="parChTrans1D3" presStyleIdx="0" presStyleCnt="5"/>
      <dgm:spPr/>
      <dgm:t>
        <a:bodyPr/>
        <a:lstStyle/>
        <a:p>
          <a:endParaRPr lang="pl-PL"/>
        </a:p>
      </dgm:t>
    </dgm:pt>
    <dgm:pt modelId="{8D613EBA-B848-41C8-8B5D-1688571C0723}" type="pres">
      <dgm:prSet presAssocID="{D5A25B47-B272-4195-A17A-2ABEB704777D}" presName="connTx" presStyleLbl="parChTrans1D3" presStyleIdx="0" presStyleCnt="5"/>
      <dgm:spPr/>
      <dgm:t>
        <a:bodyPr/>
        <a:lstStyle/>
        <a:p>
          <a:endParaRPr lang="pl-PL"/>
        </a:p>
      </dgm:t>
    </dgm:pt>
    <dgm:pt modelId="{C657ACF7-FD3C-4358-9EBA-B4E7AE27332A}" type="pres">
      <dgm:prSet presAssocID="{1A84B338-4DF0-48A3-9841-DF4A6CB25FA3}" presName="root2" presStyleCnt="0"/>
      <dgm:spPr/>
    </dgm:pt>
    <dgm:pt modelId="{073D5B11-7CB7-4B4E-BF81-A041B7D4073D}" type="pres">
      <dgm:prSet presAssocID="{1A84B338-4DF0-48A3-9841-DF4A6CB25FA3}" presName="LevelTwoTextNod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8C7B9B83-5D19-4AC7-9C26-C909A37716BD}" type="pres">
      <dgm:prSet presAssocID="{1A84B338-4DF0-48A3-9841-DF4A6CB25FA3}" presName="level3hierChild" presStyleCnt="0"/>
      <dgm:spPr/>
    </dgm:pt>
    <dgm:pt modelId="{05CB598C-48A3-430E-B99E-B93CFF78BB0D}" type="pres">
      <dgm:prSet presAssocID="{937C5D7C-7EB2-47D6-9EB1-F164B40539D0}" presName="conn2-1" presStyleLbl="parChTrans1D3" presStyleIdx="1" presStyleCnt="5"/>
      <dgm:spPr/>
      <dgm:t>
        <a:bodyPr/>
        <a:lstStyle/>
        <a:p>
          <a:endParaRPr lang="pl-PL"/>
        </a:p>
      </dgm:t>
    </dgm:pt>
    <dgm:pt modelId="{B612C573-A189-47A3-A68E-BC9FBCDA15C3}" type="pres">
      <dgm:prSet presAssocID="{937C5D7C-7EB2-47D6-9EB1-F164B40539D0}" presName="connTx" presStyleLbl="parChTrans1D3" presStyleIdx="1" presStyleCnt="5"/>
      <dgm:spPr/>
      <dgm:t>
        <a:bodyPr/>
        <a:lstStyle/>
        <a:p>
          <a:endParaRPr lang="pl-PL"/>
        </a:p>
      </dgm:t>
    </dgm:pt>
    <dgm:pt modelId="{6194DBB7-36CA-40CA-9E46-5D7BA10DAB6B}" type="pres">
      <dgm:prSet presAssocID="{5D50D4D6-99C8-4CF1-A229-34BC4300CC4D}" presName="root2" presStyleCnt="0"/>
      <dgm:spPr/>
    </dgm:pt>
    <dgm:pt modelId="{BE176A49-3A20-4AC1-AA4A-7AA07D2E58E1}" type="pres">
      <dgm:prSet presAssocID="{5D50D4D6-99C8-4CF1-A229-34BC4300CC4D}" presName="LevelTwoTextNod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2029722-7288-45CD-A01D-3E6769B62024}" type="pres">
      <dgm:prSet presAssocID="{5D50D4D6-99C8-4CF1-A229-34BC4300CC4D}" presName="level3hierChild" presStyleCnt="0"/>
      <dgm:spPr/>
    </dgm:pt>
    <dgm:pt modelId="{A3102BBE-9439-4408-8533-5DF80B48810A}" type="pres">
      <dgm:prSet presAssocID="{01520CB7-68C6-44A6-8895-799FDF7611C8}" presName="conn2-1" presStyleLbl="parChTrans1D3" presStyleIdx="2" presStyleCnt="5"/>
      <dgm:spPr/>
      <dgm:t>
        <a:bodyPr/>
        <a:lstStyle/>
        <a:p>
          <a:endParaRPr lang="pl-PL"/>
        </a:p>
      </dgm:t>
    </dgm:pt>
    <dgm:pt modelId="{E69517EE-0DC5-4A4B-ADF7-1803A404ECDA}" type="pres">
      <dgm:prSet presAssocID="{01520CB7-68C6-44A6-8895-799FDF7611C8}" presName="connTx" presStyleLbl="parChTrans1D3" presStyleIdx="2" presStyleCnt="5"/>
      <dgm:spPr/>
      <dgm:t>
        <a:bodyPr/>
        <a:lstStyle/>
        <a:p>
          <a:endParaRPr lang="pl-PL"/>
        </a:p>
      </dgm:t>
    </dgm:pt>
    <dgm:pt modelId="{A9A8AEAB-F96A-44BE-AA94-0CD24981DA0E}" type="pres">
      <dgm:prSet presAssocID="{702AD46A-4558-42FB-A7EC-5C565A3872D4}" presName="root2" presStyleCnt="0"/>
      <dgm:spPr/>
    </dgm:pt>
    <dgm:pt modelId="{3E73D083-37B0-4BCD-B7AD-3F3F0247EE13}" type="pres">
      <dgm:prSet presAssocID="{702AD46A-4558-42FB-A7EC-5C565A3872D4}" presName="LevelTwoTextNod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8A243967-E761-4492-80D6-CFE83F4DDFE3}" type="pres">
      <dgm:prSet presAssocID="{702AD46A-4558-42FB-A7EC-5C565A3872D4}" presName="level3hierChild" presStyleCnt="0"/>
      <dgm:spPr/>
    </dgm:pt>
    <dgm:pt modelId="{BCA112DD-AA45-4868-A4AB-91785E1F3723}" type="pres">
      <dgm:prSet presAssocID="{E860D4F3-ACF0-40A8-B025-A8334D540CCF}" presName="conn2-1" presStyleLbl="parChTrans1D3" presStyleIdx="3" presStyleCnt="5"/>
      <dgm:spPr/>
      <dgm:t>
        <a:bodyPr/>
        <a:lstStyle/>
        <a:p>
          <a:endParaRPr lang="pl-PL"/>
        </a:p>
      </dgm:t>
    </dgm:pt>
    <dgm:pt modelId="{2569F326-F49A-4E53-894D-449A5D67DF06}" type="pres">
      <dgm:prSet presAssocID="{E860D4F3-ACF0-40A8-B025-A8334D540CCF}" presName="connTx" presStyleLbl="parChTrans1D3" presStyleIdx="3" presStyleCnt="5"/>
      <dgm:spPr/>
      <dgm:t>
        <a:bodyPr/>
        <a:lstStyle/>
        <a:p>
          <a:endParaRPr lang="pl-PL"/>
        </a:p>
      </dgm:t>
    </dgm:pt>
    <dgm:pt modelId="{6D4754E0-C481-433B-BD48-6E7932738958}" type="pres">
      <dgm:prSet presAssocID="{7FC5EE82-26E0-4FC8-A138-A0432F08E5F7}" presName="root2" presStyleCnt="0"/>
      <dgm:spPr/>
    </dgm:pt>
    <dgm:pt modelId="{7A244D3B-3F43-4CF8-A4BA-18B39B327811}" type="pres">
      <dgm:prSet presAssocID="{7FC5EE82-26E0-4FC8-A138-A0432F08E5F7}" presName="LevelTwoTextNod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F1281E08-0D46-4209-95AD-B155234F28C7}" type="pres">
      <dgm:prSet presAssocID="{7FC5EE82-26E0-4FC8-A138-A0432F08E5F7}" presName="level3hierChild" presStyleCnt="0"/>
      <dgm:spPr/>
    </dgm:pt>
    <dgm:pt modelId="{8A79B4F1-F2E0-4394-BC28-D014410DDE52}" type="pres">
      <dgm:prSet presAssocID="{E7AE11F9-A7F5-43E7-8BBE-BC00D975BEF3}" presName="conn2-1" presStyleLbl="parChTrans1D2" presStyleIdx="1" presStyleCnt="2"/>
      <dgm:spPr/>
      <dgm:t>
        <a:bodyPr/>
        <a:lstStyle/>
        <a:p>
          <a:endParaRPr lang="pl-PL"/>
        </a:p>
      </dgm:t>
    </dgm:pt>
    <dgm:pt modelId="{9CFA3BBB-A0A2-4929-9725-7120DB7C0D8F}" type="pres">
      <dgm:prSet presAssocID="{E7AE11F9-A7F5-43E7-8BBE-BC00D975BEF3}" presName="connTx" presStyleLbl="parChTrans1D2" presStyleIdx="1" presStyleCnt="2"/>
      <dgm:spPr/>
      <dgm:t>
        <a:bodyPr/>
        <a:lstStyle/>
        <a:p>
          <a:endParaRPr lang="pl-PL"/>
        </a:p>
      </dgm:t>
    </dgm:pt>
    <dgm:pt modelId="{E3B84F71-EAE3-45AA-A84B-B77B48664535}" type="pres">
      <dgm:prSet presAssocID="{EA35EAED-6452-4238-ADF8-421EA529789A}" presName="root2" presStyleCnt="0"/>
      <dgm:spPr/>
    </dgm:pt>
    <dgm:pt modelId="{080CF29F-3F5F-45F6-95CE-BD6EC8DAF2F8}" type="pres">
      <dgm:prSet presAssocID="{EA35EAED-6452-4238-ADF8-421EA529789A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18DEF71-53C3-4C1E-9657-BD41726377A3}" type="pres">
      <dgm:prSet presAssocID="{EA35EAED-6452-4238-ADF8-421EA529789A}" presName="level3hierChild" presStyleCnt="0"/>
      <dgm:spPr/>
    </dgm:pt>
    <dgm:pt modelId="{291AAA54-15DF-4662-8488-2CCE9D2E4584}" type="pres">
      <dgm:prSet presAssocID="{72E5C4F3-119D-46C0-95C0-08F806E31F92}" presName="conn2-1" presStyleLbl="parChTrans1D3" presStyleIdx="4" presStyleCnt="5"/>
      <dgm:spPr/>
      <dgm:t>
        <a:bodyPr/>
        <a:lstStyle/>
        <a:p>
          <a:endParaRPr lang="pl-PL"/>
        </a:p>
      </dgm:t>
    </dgm:pt>
    <dgm:pt modelId="{5C383512-BFB0-4E40-90D2-630DD9697683}" type="pres">
      <dgm:prSet presAssocID="{72E5C4F3-119D-46C0-95C0-08F806E31F92}" presName="connTx" presStyleLbl="parChTrans1D3" presStyleIdx="4" presStyleCnt="5"/>
      <dgm:spPr/>
      <dgm:t>
        <a:bodyPr/>
        <a:lstStyle/>
        <a:p>
          <a:endParaRPr lang="pl-PL"/>
        </a:p>
      </dgm:t>
    </dgm:pt>
    <dgm:pt modelId="{7308A273-E2CF-4029-B789-24EA65EA401D}" type="pres">
      <dgm:prSet presAssocID="{E88602B1-5306-4809-9DEC-99F360168FB6}" presName="root2" presStyleCnt="0"/>
      <dgm:spPr/>
    </dgm:pt>
    <dgm:pt modelId="{86E86301-8FC5-420C-AEC7-358C5F53AB8C}" type="pres">
      <dgm:prSet presAssocID="{E88602B1-5306-4809-9DEC-99F360168FB6}" presName="LevelTwoTextNode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1E439EAB-0EA3-4CC6-B441-B425DFE9F4B6}" type="pres">
      <dgm:prSet presAssocID="{E88602B1-5306-4809-9DEC-99F360168FB6}" presName="level3hierChild" presStyleCnt="0"/>
      <dgm:spPr/>
    </dgm:pt>
  </dgm:ptLst>
  <dgm:cxnLst>
    <dgm:cxn modelId="{8D126A8C-02E3-4C8C-AFEB-9CE7841389E5}" type="presOf" srcId="{937C5D7C-7EB2-47D6-9EB1-F164B40539D0}" destId="{B612C573-A189-47A3-A68E-BC9FBCDA15C3}" srcOrd="1" destOrd="0" presId="urn:microsoft.com/office/officeart/2005/8/layout/hierarchy2"/>
    <dgm:cxn modelId="{901C3F16-3523-4E5E-82EC-764CD252462B}" type="presOf" srcId="{E7AE11F9-A7F5-43E7-8BBE-BC00D975BEF3}" destId="{8A79B4F1-F2E0-4394-BC28-D014410DDE52}" srcOrd="0" destOrd="0" presId="urn:microsoft.com/office/officeart/2005/8/layout/hierarchy2"/>
    <dgm:cxn modelId="{741AD22B-8EE7-453E-9473-B6B70EF9CD5F}" type="presOf" srcId="{937C5D7C-7EB2-47D6-9EB1-F164B40539D0}" destId="{05CB598C-48A3-430E-B99E-B93CFF78BB0D}" srcOrd="0" destOrd="0" presId="urn:microsoft.com/office/officeart/2005/8/layout/hierarchy2"/>
    <dgm:cxn modelId="{120A4FAD-C7CF-44C6-8677-41E8D6EB55C9}" type="presOf" srcId="{72E5C4F3-119D-46C0-95C0-08F806E31F92}" destId="{5C383512-BFB0-4E40-90D2-630DD9697683}" srcOrd="1" destOrd="0" presId="urn:microsoft.com/office/officeart/2005/8/layout/hierarchy2"/>
    <dgm:cxn modelId="{E57F3D3C-3466-4B82-AE61-FF7AC7BD3862}" srcId="{899BE499-DD29-482F-BD7F-1D0B7A0BA8AE}" destId="{5D50D4D6-99C8-4CF1-A229-34BC4300CC4D}" srcOrd="1" destOrd="0" parTransId="{937C5D7C-7EB2-47D6-9EB1-F164B40539D0}" sibTransId="{41115C04-EFDD-4321-AACE-096A6ADA5333}"/>
    <dgm:cxn modelId="{B17FBE0F-7656-4E64-99C9-0A2E9F7EF1CD}" srcId="{633D8F02-FC2F-44F6-827E-381A8A799E02}" destId="{803B945A-A983-4F52-A461-15039412C5FA}" srcOrd="0" destOrd="0" parTransId="{89921A5C-0FE2-4F4B-8277-7161AF24688A}" sibTransId="{C40A0D33-E9B7-4E72-94BE-D1AE7C8AC1A6}"/>
    <dgm:cxn modelId="{593FD049-633B-4296-9716-D9E0EA1E47BD}" type="presOf" srcId="{D5A25B47-B272-4195-A17A-2ABEB704777D}" destId="{8D613EBA-B848-41C8-8B5D-1688571C0723}" srcOrd="1" destOrd="0" presId="urn:microsoft.com/office/officeart/2005/8/layout/hierarchy2"/>
    <dgm:cxn modelId="{D5D2201E-90EE-4CD2-B867-1276D972DE11}" type="presOf" srcId="{72E5C4F3-119D-46C0-95C0-08F806E31F92}" destId="{291AAA54-15DF-4662-8488-2CCE9D2E4584}" srcOrd="0" destOrd="0" presId="urn:microsoft.com/office/officeart/2005/8/layout/hierarchy2"/>
    <dgm:cxn modelId="{806C4543-8534-4163-99D0-BCB4E8815050}" type="presOf" srcId="{1A84B338-4DF0-48A3-9841-DF4A6CB25FA3}" destId="{073D5B11-7CB7-4B4E-BF81-A041B7D4073D}" srcOrd="0" destOrd="0" presId="urn:microsoft.com/office/officeart/2005/8/layout/hierarchy2"/>
    <dgm:cxn modelId="{17C6AF89-0F3E-42FB-B6AD-0F34EFAF5EC5}" srcId="{803B945A-A983-4F52-A461-15039412C5FA}" destId="{899BE499-DD29-482F-BD7F-1D0B7A0BA8AE}" srcOrd="0" destOrd="0" parTransId="{F074AC7C-9DB8-46C2-9EE4-F47E8698A9CE}" sibTransId="{1AFB323E-53FF-4F43-9014-17E7AD3CAAE4}"/>
    <dgm:cxn modelId="{988439F9-ED67-4535-A2F7-4839BDF9C0F2}" type="presOf" srcId="{01520CB7-68C6-44A6-8895-799FDF7611C8}" destId="{E69517EE-0DC5-4A4B-ADF7-1803A404ECDA}" srcOrd="1" destOrd="0" presId="urn:microsoft.com/office/officeart/2005/8/layout/hierarchy2"/>
    <dgm:cxn modelId="{CE9EBC4F-DB83-4731-A915-692BFEB60C08}" type="presOf" srcId="{633D8F02-FC2F-44F6-827E-381A8A799E02}" destId="{C8754A4B-4D16-491D-B630-FC0EDAED101B}" srcOrd="0" destOrd="0" presId="urn:microsoft.com/office/officeart/2005/8/layout/hierarchy2"/>
    <dgm:cxn modelId="{731033AD-F812-4CCB-9B51-77550253F0D8}" type="presOf" srcId="{E860D4F3-ACF0-40A8-B025-A8334D540CCF}" destId="{BCA112DD-AA45-4868-A4AB-91785E1F3723}" srcOrd="0" destOrd="0" presId="urn:microsoft.com/office/officeart/2005/8/layout/hierarchy2"/>
    <dgm:cxn modelId="{CAB86463-48C9-4D66-AA23-447E6EB30DD8}" type="presOf" srcId="{899BE499-DD29-482F-BD7F-1D0B7A0BA8AE}" destId="{94FCB29A-15B2-4FEB-A11E-490D0C6C3AD9}" srcOrd="0" destOrd="0" presId="urn:microsoft.com/office/officeart/2005/8/layout/hierarchy2"/>
    <dgm:cxn modelId="{91C59871-C1F5-4A82-A2D3-473BFD33A526}" srcId="{899BE499-DD29-482F-BD7F-1D0B7A0BA8AE}" destId="{1A84B338-4DF0-48A3-9841-DF4A6CB25FA3}" srcOrd="0" destOrd="0" parTransId="{D5A25B47-B272-4195-A17A-2ABEB704777D}" sibTransId="{982CB324-21E7-4A49-A602-4B01B0C2EAA4}"/>
    <dgm:cxn modelId="{9C8DADF4-EC55-4B21-8CE1-9DC9EBF9BD44}" type="presOf" srcId="{EA35EAED-6452-4238-ADF8-421EA529789A}" destId="{080CF29F-3F5F-45F6-95CE-BD6EC8DAF2F8}" srcOrd="0" destOrd="0" presId="urn:microsoft.com/office/officeart/2005/8/layout/hierarchy2"/>
    <dgm:cxn modelId="{3F30105D-DF34-4EEE-AA34-0153705FC890}" type="presOf" srcId="{F074AC7C-9DB8-46C2-9EE4-F47E8698A9CE}" destId="{BCA70EF9-07DD-4A70-A36A-B78B4723E3AE}" srcOrd="0" destOrd="0" presId="urn:microsoft.com/office/officeart/2005/8/layout/hierarchy2"/>
    <dgm:cxn modelId="{7FD7AA5E-7B41-423C-91A9-1F91AB6CA848}" type="presOf" srcId="{01520CB7-68C6-44A6-8895-799FDF7611C8}" destId="{A3102BBE-9439-4408-8533-5DF80B48810A}" srcOrd="0" destOrd="0" presId="urn:microsoft.com/office/officeart/2005/8/layout/hierarchy2"/>
    <dgm:cxn modelId="{A944D32A-CE73-46AC-BF27-C8A5CDFF3166}" srcId="{EA35EAED-6452-4238-ADF8-421EA529789A}" destId="{E88602B1-5306-4809-9DEC-99F360168FB6}" srcOrd="0" destOrd="0" parTransId="{72E5C4F3-119D-46C0-95C0-08F806E31F92}" sibTransId="{7EC7C667-2095-4600-9DB1-52E8D824B1EC}"/>
    <dgm:cxn modelId="{6AFF9939-B800-4853-8FBF-A76106C324C5}" type="presOf" srcId="{E860D4F3-ACF0-40A8-B025-A8334D540CCF}" destId="{2569F326-F49A-4E53-894D-449A5D67DF06}" srcOrd="1" destOrd="0" presId="urn:microsoft.com/office/officeart/2005/8/layout/hierarchy2"/>
    <dgm:cxn modelId="{1563AFD7-9760-4665-9310-97D774EC39B2}" type="presOf" srcId="{5D50D4D6-99C8-4CF1-A229-34BC4300CC4D}" destId="{BE176A49-3A20-4AC1-AA4A-7AA07D2E58E1}" srcOrd="0" destOrd="0" presId="urn:microsoft.com/office/officeart/2005/8/layout/hierarchy2"/>
    <dgm:cxn modelId="{9C853DC8-F567-4E0F-8D26-509256D04C20}" type="presOf" srcId="{702AD46A-4558-42FB-A7EC-5C565A3872D4}" destId="{3E73D083-37B0-4BCD-B7AD-3F3F0247EE13}" srcOrd="0" destOrd="0" presId="urn:microsoft.com/office/officeart/2005/8/layout/hierarchy2"/>
    <dgm:cxn modelId="{607FF5E6-04E7-4C7D-9820-A39975C3C6F0}" type="presOf" srcId="{7FC5EE82-26E0-4FC8-A138-A0432F08E5F7}" destId="{7A244D3B-3F43-4CF8-A4BA-18B39B327811}" srcOrd="0" destOrd="0" presId="urn:microsoft.com/office/officeart/2005/8/layout/hierarchy2"/>
    <dgm:cxn modelId="{DC848317-0795-4CA1-BB64-FD59AABC784C}" type="presOf" srcId="{E88602B1-5306-4809-9DEC-99F360168FB6}" destId="{86E86301-8FC5-420C-AEC7-358C5F53AB8C}" srcOrd="0" destOrd="0" presId="urn:microsoft.com/office/officeart/2005/8/layout/hierarchy2"/>
    <dgm:cxn modelId="{150CC905-3CBA-4FC0-85BC-C7F911D8779F}" srcId="{899BE499-DD29-482F-BD7F-1D0B7A0BA8AE}" destId="{702AD46A-4558-42FB-A7EC-5C565A3872D4}" srcOrd="2" destOrd="0" parTransId="{01520CB7-68C6-44A6-8895-799FDF7611C8}" sibTransId="{B9DE9F3D-8296-48C6-93C5-3A7480C8B05C}"/>
    <dgm:cxn modelId="{9416075B-75F2-4130-AC0B-D7D09994E2B6}" type="presOf" srcId="{803B945A-A983-4F52-A461-15039412C5FA}" destId="{59B49A30-B33F-44DE-B625-6660731EB876}" srcOrd="0" destOrd="0" presId="urn:microsoft.com/office/officeart/2005/8/layout/hierarchy2"/>
    <dgm:cxn modelId="{CE62EC22-A3D9-4470-9C5E-1439839CCA98}" type="presOf" srcId="{E7AE11F9-A7F5-43E7-8BBE-BC00D975BEF3}" destId="{9CFA3BBB-A0A2-4929-9725-7120DB7C0D8F}" srcOrd="1" destOrd="0" presId="urn:microsoft.com/office/officeart/2005/8/layout/hierarchy2"/>
    <dgm:cxn modelId="{881F45EB-CF55-41A1-9462-F3DD361ACF69}" type="presOf" srcId="{D5A25B47-B272-4195-A17A-2ABEB704777D}" destId="{E928BEC0-5F3A-4FDB-BCD1-01B46DD1614F}" srcOrd="0" destOrd="0" presId="urn:microsoft.com/office/officeart/2005/8/layout/hierarchy2"/>
    <dgm:cxn modelId="{7F57EDD9-CC49-4AD0-9546-B56374988547}" srcId="{803B945A-A983-4F52-A461-15039412C5FA}" destId="{EA35EAED-6452-4238-ADF8-421EA529789A}" srcOrd="1" destOrd="0" parTransId="{E7AE11F9-A7F5-43E7-8BBE-BC00D975BEF3}" sibTransId="{AD7A6034-D0ED-461C-B2FF-FACDF3D79B9D}"/>
    <dgm:cxn modelId="{970B393B-85CE-44A8-8B07-C2C496020A54}" srcId="{899BE499-DD29-482F-BD7F-1D0B7A0BA8AE}" destId="{7FC5EE82-26E0-4FC8-A138-A0432F08E5F7}" srcOrd="3" destOrd="0" parTransId="{E860D4F3-ACF0-40A8-B025-A8334D540CCF}" sibTransId="{B241D8F2-D54C-4309-A339-DC45D4615C6C}"/>
    <dgm:cxn modelId="{E9B2E24E-1E87-4D40-A9DE-E94F19C649A1}" type="presOf" srcId="{F074AC7C-9DB8-46C2-9EE4-F47E8698A9CE}" destId="{FA9DFA91-77F3-48BB-A3B3-0CDA6B438895}" srcOrd="1" destOrd="0" presId="urn:microsoft.com/office/officeart/2005/8/layout/hierarchy2"/>
    <dgm:cxn modelId="{0D5FD8AD-A837-4739-B423-1816D9FA9F4C}" type="presParOf" srcId="{C8754A4B-4D16-491D-B630-FC0EDAED101B}" destId="{9C58728B-80CA-4AF3-B32E-E81FCA12F6A3}" srcOrd="0" destOrd="0" presId="urn:microsoft.com/office/officeart/2005/8/layout/hierarchy2"/>
    <dgm:cxn modelId="{540AF6F7-6D69-4DFF-B0C1-9D6B6896CF37}" type="presParOf" srcId="{9C58728B-80CA-4AF3-B32E-E81FCA12F6A3}" destId="{59B49A30-B33F-44DE-B625-6660731EB876}" srcOrd="0" destOrd="0" presId="urn:microsoft.com/office/officeart/2005/8/layout/hierarchy2"/>
    <dgm:cxn modelId="{8B834A54-ECA8-415D-AAA7-EFD7EA29AC82}" type="presParOf" srcId="{9C58728B-80CA-4AF3-B32E-E81FCA12F6A3}" destId="{4BB73960-4F5D-4438-9C76-66DB6B82E951}" srcOrd="1" destOrd="0" presId="urn:microsoft.com/office/officeart/2005/8/layout/hierarchy2"/>
    <dgm:cxn modelId="{DFA5D464-A214-4FB0-90DD-6F1A55185250}" type="presParOf" srcId="{4BB73960-4F5D-4438-9C76-66DB6B82E951}" destId="{BCA70EF9-07DD-4A70-A36A-B78B4723E3AE}" srcOrd="0" destOrd="0" presId="urn:microsoft.com/office/officeart/2005/8/layout/hierarchy2"/>
    <dgm:cxn modelId="{82B0A974-B804-4712-88E1-83DDC3E58204}" type="presParOf" srcId="{BCA70EF9-07DD-4A70-A36A-B78B4723E3AE}" destId="{FA9DFA91-77F3-48BB-A3B3-0CDA6B438895}" srcOrd="0" destOrd="0" presId="urn:microsoft.com/office/officeart/2005/8/layout/hierarchy2"/>
    <dgm:cxn modelId="{A066AC0C-724D-42E6-924A-1231A165BFD3}" type="presParOf" srcId="{4BB73960-4F5D-4438-9C76-66DB6B82E951}" destId="{8BE1540D-D626-4F62-AF6C-B9004CF78B4D}" srcOrd="1" destOrd="0" presId="urn:microsoft.com/office/officeart/2005/8/layout/hierarchy2"/>
    <dgm:cxn modelId="{4BB7D533-12E8-4290-9167-C90E8710FD3A}" type="presParOf" srcId="{8BE1540D-D626-4F62-AF6C-B9004CF78B4D}" destId="{94FCB29A-15B2-4FEB-A11E-490D0C6C3AD9}" srcOrd="0" destOrd="0" presId="urn:microsoft.com/office/officeart/2005/8/layout/hierarchy2"/>
    <dgm:cxn modelId="{B4EA5A15-DBE0-4150-8D71-0240ED18D2D1}" type="presParOf" srcId="{8BE1540D-D626-4F62-AF6C-B9004CF78B4D}" destId="{DD69D6FE-F0E2-42AC-9875-E6E7B9F082BC}" srcOrd="1" destOrd="0" presId="urn:microsoft.com/office/officeart/2005/8/layout/hierarchy2"/>
    <dgm:cxn modelId="{F2BEFAFA-AAD1-4A74-B69D-00CFB322B9AC}" type="presParOf" srcId="{DD69D6FE-F0E2-42AC-9875-E6E7B9F082BC}" destId="{E928BEC0-5F3A-4FDB-BCD1-01B46DD1614F}" srcOrd="0" destOrd="0" presId="urn:microsoft.com/office/officeart/2005/8/layout/hierarchy2"/>
    <dgm:cxn modelId="{81F0588A-0C46-43F5-BC65-6A8D1F912026}" type="presParOf" srcId="{E928BEC0-5F3A-4FDB-BCD1-01B46DD1614F}" destId="{8D613EBA-B848-41C8-8B5D-1688571C0723}" srcOrd="0" destOrd="0" presId="urn:microsoft.com/office/officeart/2005/8/layout/hierarchy2"/>
    <dgm:cxn modelId="{6C5D82B1-AAB9-4AB0-B606-5A8294595857}" type="presParOf" srcId="{DD69D6FE-F0E2-42AC-9875-E6E7B9F082BC}" destId="{C657ACF7-FD3C-4358-9EBA-B4E7AE27332A}" srcOrd="1" destOrd="0" presId="urn:microsoft.com/office/officeart/2005/8/layout/hierarchy2"/>
    <dgm:cxn modelId="{647A5A95-FAC7-426F-BE4E-198A85F5CC14}" type="presParOf" srcId="{C657ACF7-FD3C-4358-9EBA-B4E7AE27332A}" destId="{073D5B11-7CB7-4B4E-BF81-A041B7D4073D}" srcOrd="0" destOrd="0" presId="urn:microsoft.com/office/officeart/2005/8/layout/hierarchy2"/>
    <dgm:cxn modelId="{9478C1FB-F773-4D7D-8314-F43C91E58854}" type="presParOf" srcId="{C657ACF7-FD3C-4358-9EBA-B4E7AE27332A}" destId="{8C7B9B83-5D19-4AC7-9C26-C909A37716BD}" srcOrd="1" destOrd="0" presId="urn:microsoft.com/office/officeart/2005/8/layout/hierarchy2"/>
    <dgm:cxn modelId="{73098F10-786B-45EF-B44F-26F2CB599184}" type="presParOf" srcId="{DD69D6FE-F0E2-42AC-9875-E6E7B9F082BC}" destId="{05CB598C-48A3-430E-B99E-B93CFF78BB0D}" srcOrd="2" destOrd="0" presId="urn:microsoft.com/office/officeart/2005/8/layout/hierarchy2"/>
    <dgm:cxn modelId="{939FBD12-B48B-4BA0-9EE1-AABBC8077B4F}" type="presParOf" srcId="{05CB598C-48A3-430E-B99E-B93CFF78BB0D}" destId="{B612C573-A189-47A3-A68E-BC9FBCDA15C3}" srcOrd="0" destOrd="0" presId="urn:microsoft.com/office/officeart/2005/8/layout/hierarchy2"/>
    <dgm:cxn modelId="{300567FE-9461-4B19-91C9-012CE647F6D3}" type="presParOf" srcId="{DD69D6FE-F0E2-42AC-9875-E6E7B9F082BC}" destId="{6194DBB7-36CA-40CA-9E46-5D7BA10DAB6B}" srcOrd="3" destOrd="0" presId="urn:microsoft.com/office/officeart/2005/8/layout/hierarchy2"/>
    <dgm:cxn modelId="{EEDB34F9-9F72-45A4-8896-9634A995448F}" type="presParOf" srcId="{6194DBB7-36CA-40CA-9E46-5D7BA10DAB6B}" destId="{BE176A49-3A20-4AC1-AA4A-7AA07D2E58E1}" srcOrd="0" destOrd="0" presId="urn:microsoft.com/office/officeart/2005/8/layout/hierarchy2"/>
    <dgm:cxn modelId="{BF41E151-5951-4236-8140-A67BA7C7F0B3}" type="presParOf" srcId="{6194DBB7-36CA-40CA-9E46-5D7BA10DAB6B}" destId="{62029722-7288-45CD-A01D-3E6769B62024}" srcOrd="1" destOrd="0" presId="urn:microsoft.com/office/officeart/2005/8/layout/hierarchy2"/>
    <dgm:cxn modelId="{E212371D-3A72-44E0-A26D-6805F867E62A}" type="presParOf" srcId="{DD69D6FE-F0E2-42AC-9875-E6E7B9F082BC}" destId="{A3102BBE-9439-4408-8533-5DF80B48810A}" srcOrd="4" destOrd="0" presId="urn:microsoft.com/office/officeart/2005/8/layout/hierarchy2"/>
    <dgm:cxn modelId="{72A51A02-9C31-4DB3-807C-5F69A48566B2}" type="presParOf" srcId="{A3102BBE-9439-4408-8533-5DF80B48810A}" destId="{E69517EE-0DC5-4A4B-ADF7-1803A404ECDA}" srcOrd="0" destOrd="0" presId="urn:microsoft.com/office/officeart/2005/8/layout/hierarchy2"/>
    <dgm:cxn modelId="{1130A13D-FC63-4C18-BD72-3AB3494F83E3}" type="presParOf" srcId="{DD69D6FE-F0E2-42AC-9875-E6E7B9F082BC}" destId="{A9A8AEAB-F96A-44BE-AA94-0CD24981DA0E}" srcOrd="5" destOrd="0" presId="urn:microsoft.com/office/officeart/2005/8/layout/hierarchy2"/>
    <dgm:cxn modelId="{980AAAB3-03E3-475F-BA9F-23E25C7D35E6}" type="presParOf" srcId="{A9A8AEAB-F96A-44BE-AA94-0CD24981DA0E}" destId="{3E73D083-37B0-4BCD-B7AD-3F3F0247EE13}" srcOrd="0" destOrd="0" presId="urn:microsoft.com/office/officeart/2005/8/layout/hierarchy2"/>
    <dgm:cxn modelId="{198CA107-9EAE-49B2-8199-61405B7BB1CA}" type="presParOf" srcId="{A9A8AEAB-F96A-44BE-AA94-0CD24981DA0E}" destId="{8A243967-E761-4492-80D6-CFE83F4DDFE3}" srcOrd="1" destOrd="0" presId="urn:microsoft.com/office/officeart/2005/8/layout/hierarchy2"/>
    <dgm:cxn modelId="{536CB3DD-4606-4113-A47E-1779019BE553}" type="presParOf" srcId="{DD69D6FE-F0E2-42AC-9875-E6E7B9F082BC}" destId="{BCA112DD-AA45-4868-A4AB-91785E1F3723}" srcOrd="6" destOrd="0" presId="urn:microsoft.com/office/officeart/2005/8/layout/hierarchy2"/>
    <dgm:cxn modelId="{825D5050-5E8D-4EF4-9F2A-10A91B25378D}" type="presParOf" srcId="{BCA112DD-AA45-4868-A4AB-91785E1F3723}" destId="{2569F326-F49A-4E53-894D-449A5D67DF06}" srcOrd="0" destOrd="0" presId="urn:microsoft.com/office/officeart/2005/8/layout/hierarchy2"/>
    <dgm:cxn modelId="{624A4C99-1D56-4FA8-9876-6D09B5FA230D}" type="presParOf" srcId="{DD69D6FE-F0E2-42AC-9875-E6E7B9F082BC}" destId="{6D4754E0-C481-433B-BD48-6E7932738958}" srcOrd="7" destOrd="0" presId="urn:microsoft.com/office/officeart/2005/8/layout/hierarchy2"/>
    <dgm:cxn modelId="{6C325950-85A8-48CA-B208-25335D942A56}" type="presParOf" srcId="{6D4754E0-C481-433B-BD48-6E7932738958}" destId="{7A244D3B-3F43-4CF8-A4BA-18B39B327811}" srcOrd="0" destOrd="0" presId="urn:microsoft.com/office/officeart/2005/8/layout/hierarchy2"/>
    <dgm:cxn modelId="{9DC8A369-0BE3-467F-B384-0170F37FB668}" type="presParOf" srcId="{6D4754E0-C481-433B-BD48-6E7932738958}" destId="{F1281E08-0D46-4209-95AD-B155234F28C7}" srcOrd="1" destOrd="0" presId="urn:microsoft.com/office/officeart/2005/8/layout/hierarchy2"/>
    <dgm:cxn modelId="{ECB8255F-43FD-4B63-85BF-3FA74DD52000}" type="presParOf" srcId="{4BB73960-4F5D-4438-9C76-66DB6B82E951}" destId="{8A79B4F1-F2E0-4394-BC28-D014410DDE52}" srcOrd="2" destOrd="0" presId="urn:microsoft.com/office/officeart/2005/8/layout/hierarchy2"/>
    <dgm:cxn modelId="{E2EF08B0-1878-40A3-93C4-F801B751A905}" type="presParOf" srcId="{8A79B4F1-F2E0-4394-BC28-D014410DDE52}" destId="{9CFA3BBB-A0A2-4929-9725-7120DB7C0D8F}" srcOrd="0" destOrd="0" presId="urn:microsoft.com/office/officeart/2005/8/layout/hierarchy2"/>
    <dgm:cxn modelId="{D2D57F8F-3BA5-4071-83BB-1CF9825109CD}" type="presParOf" srcId="{4BB73960-4F5D-4438-9C76-66DB6B82E951}" destId="{E3B84F71-EAE3-45AA-A84B-B77B48664535}" srcOrd="3" destOrd="0" presId="urn:microsoft.com/office/officeart/2005/8/layout/hierarchy2"/>
    <dgm:cxn modelId="{EC984C56-19F5-4820-940E-318B55C55090}" type="presParOf" srcId="{E3B84F71-EAE3-45AA-A84B-B77B48664535}" destId="{080CF29F-3F5F-45F6-95CE-BD6EC8DAF2F8}" srcOrd="0" destOrd="0" presId="urn:microsoft.com/office/officeart/2005/8/layout/hierarchy2"/>
    <dgm:cxn modelId="{9218EAB4-9DFD-48A9-A8F0-DA02DF529C0C}" type="presParOf" srcId="{E3B84F71-EAE3-45AA-A84B-B77B48664535}" destId="{218DEF71-53C3-4C1E-9657-BD41726377A3}" srcOrd="1" destOrd="0" presId="urn:microsoft.com/office/officeart/2005/8/layout/hierarchy2"/>
    <dgm:cxn modelId="{5DEF2DB4-93AF-493D-B20C-91950080CC69}" type="presParOf" srcId="{218DEF71-53C3-4C1E-9657-BD41726377A3}" destId="{291AAA54-15DF-4662-8488-2CCE9D2E4584}" srcOrd="0" destOrd="0" presId="urn:microsoft.com/office/officeart/2005/8/layout/hierarchy2"/>
    <dgm:cxn modelId="{32C92A0A-9B10-4261-B670-FF57298F5259}" type="presParOf" srcId="{291AAA54-15DF-4662-8488-2CCE9D2E4584}" destId="{5C383512-BFB0-4E40-90D2-630DD9697683}" srcOrd="0" destOrd="0" presId="urn:microsoft.com/office/officeart/2005/8/layout/hierarchy2"/>
    <dgm:cxn modelId="{B69C0001-6F2C-4EB2-A808-577824B75D1B}" type="presParOf" srcId="{218DEF71-53C3-4C1E-9657-BD41726377A3}" destId="{7308A273-E2CF-4029-B789-24EA65EA401D}" srcOrd="1" destOrd="0" presId="urn:microsoft.com/office/officeart/2005/8/layout/hierarchy2"/>
    <dgm:cxn modelId="{B374AEE5-5D24-4424-8A42-2EED477DF683}" type="presParOf" srcId="{7308A273-E2CF-4029-B789-24EA65EA401D}" destId="{86E86301-8FC5-420C-AEC7-358C5F53AB8C}" srcOrd="0" destOrd="0" presId="urn:microsoft.com/office/officeart/2005/8/layout/hierarchy2"/>
    <dgm:cxn modelId="{722C764B-268F-48BC-8CA4-AF19FFCF44E5}" type="presParOf" srcId="{7308A273-E2CF-4029-B789-24EA65EA401D}" destId="{1E439EAB-0EA3-4CC6-B441-B425DFE9F4B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B49A30-B33F-44DE-B625-6660731EB876}">
      <dsp:nvSpPr>
        <dsp:cNvPr id="0" name=""/>
        <dsp:cNvSpPr/>
      </dsp:nvSpPr>
      <dsp:spPr>
        <a:xfrm>
          <a:off x="1277008" y="2555498"/>
          <a:ext cx="1613890" cy="8069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Praca inżynierska</a:t>
          </a:r>
          <a:endParaRPr lang="pl-PL" sz="1800" kern="1200" dirty="0"/>
        </a:p>
      </dsp:txBody>
      <dsp:txXfrm>
        <a:off x="1300643" y="2579133"/>
        <a:ext cx="1566620" cy="759675"/>
      </dsp:txXfrm>
    </dsp:sp>
    <dsp:sp modelId="{BCA70EF9-07DD-4A70-A36A-B78B4723E3AE}">
      <dsp:nvSpPr>
        <dsp:cNvPr id="0" name=""/>
        <dsp:cNvSpPr/>
      </dsp:nvSpPr>
      <dsp:spPr>
        <a:xfrm rot="17945813">
          <a:off x="2549917" y="2362933"/>
          <a:ext cx="1327518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1327518" y="160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3180488" y="2345791"/>
        <a:ext cx="66375" cy="66375"/>
      </dsp:txXfrm>
    </dsp:sp>
    <dsp:sp modelId="{94FCB29A-15B2-4FEB-A11E-490D0C6C3AD9}">
      <dsp:nvSpPr>
        <dsp:cNvPr id="0" name=""/>
        <dsp:cNvSpPr/>
      </dsp:nvSpPr>
      <dsp:spPr>
        <a:xfrm>
          <a:off x="3536454" y="1395514"/>
          <a:ext cx="1613890" cy="8069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Część teoretyczna</a:t>
          </a:r>
          <a:endParaRPr lang="pl-PL" sz="1800" kern="1200" dirty="0"/>
        </a:p>
      </dsp:txBody>
      <dsp:txXfrm>
        <a:off x="3560089" y="1419149"/>
        <a:ext cx="1566620" cy="759675"/>
      </dsp:txXfrm>
    </dsp:sp>
    <dsp:sp modelId="{E928BEC0-5F3A-4FDB-BCD1-01B46DD1614F}">
      <dsp:nvSpPr>
        <dsp:cNvPr id="0" name=""/>
        <dsp:cNvSpPr/>
      </dsp:nvSpPr>
      <dsp:spPr>
        <a:xfrm rot="17692822">
          <a:off x="4705928" y="1086951"/>
          <a:ext cx="1534389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1534389" y="160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5434763" y="1064637"/>
        <a:ext cx="76719" cy="76719"/>
      </dsp:txXfrm>
    </dsp:sp>
    <dsp:sp modelId="{073D5B11-7CB7-4B4E-BF81-A041B7D4073D}">
      <dsp:nvSpPr>
        <dsp:cNvPr id="0" name=""/>
        <dsp:cNvSpPr/>
      </dsp:nvSpPr>
      <dsp:spPr>
        <a:xfrm>
          <a:off x="5795901" y="3534"/>
          <a:ext cx="1613890" cy="8069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Omówienie podstawowych pojęć</a:t>
          </a:r>
          <a:endParaRPr lang="pl-PL" sz="1800" kern="1200" dirty="0"/>
        </a:p>
      </dsp:txBody>
      <dsp:txXfrm>
        <a:off x="5819536" y="27169"/>
        <a:ext cx="1566620" cy="759675"/>
      </dsp:txXfrm>
    </dsp:sp>
    <dsp:sp modelId="{05CB598C-48A3-430E-B99E-B93CFF78BB0D}">
      <dsp:nvSpPr>
        <dsp:cNvPr id="0" name=""/>
        <dsp:cNvSpPr/>
      </dsp:nvSpPr>
      <dsp:spPr>
        <a:xfrm rot="19457599">
          <a:off x="5075620" y="1550944"/>
          <a:ext cx="795004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795004" y="160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5453248" y="1547115"/>
        <a:ext cx="39750" cy="39750"/>
      </dsp:txXfrm>
    </dsp:sp>
    <dsp:sp modelId="{BE176A49-3A20-4AC1-AA4A-7AA07D2E58E1}">
      <dsp:nvSpPr>
        <dsp:cNvPr id="0" name=""/>
        <dsp:cNvSpPr/>
      </dsp:nvSpPr>
      <dsp:spPr>
        <a:xfrm>
          <a:off x="5795901" y="931521"/>
          <a:ext cx="1613890" cy="8069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Charakterystyka materiałów stosowanych do budowy sieci</a:t>
          </a:r>
          <a:endParaRPr lang="pl-PL" sz="1400" kern="1200" dirty="0"/>
        </a:p>
      </dsp:txBody>
      <dsp:txXfrm>
        <a:off x="5819536" y="955156"/>
        <a:ext cx="1566620" cy="759675"/>
      </dsp:txXfrm>
    </dsp:sp>
    <dsp:sp modelId="{A3102BBE-9439-4408-8533-5DF80B48810A}">
      <dsp:nvSpPr>
        <dsp:cNvPr id="0" name=""/>
        <dsp:cNvSpPr/>
      </dsp:nvSpPr>
      <dsp:spPr>
        <a:xfrm rot="2142401">
          <a:off x="5075620" y="2014937"/>
          <a:ext cx="795004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795004" y="160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5453248" y="2011109"/>
        <a:ext cx="39750" cy="39750"/>
      </dsp:txXfrm>
    </dsp:sp>
    <dsp:sp modelId="{3E73D083-37B0-4BCD-B7AD-3F3F0247EE13}">
      <dsp:nvSpPr>
        <dsp:cNvPr id="0" name=""/>
        <dsp:cNvSpPr/>
      </dsp:nvSpPr>
      <dsp:spPr>
        <a:xfrm>
          <a:off x="5795901" y="1859508"/>
          <a:ext cx="1613890" cy="8069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Eksploatacja sieci wodociągowej i problemy z tym związane</a:t>
          </a:r>
        </a:p>
      </dsp:txBody>
      <dsp:txXfrm>
        <a:off x="5819536" y="1883143"/>
        <a:ext cx="1566620" cy="759675"/>
      </dsp:txXfrm>
    </dsp:sp>
    <dsp:sp modelId="{BCA112DD-AA45-4868-A4AB-91785E1F3723}">
      <dsp:nvSpPr>
        <dsp:cNvPr id="0" name=""/>
        <dsp:cNvSpPr/>
      </dsp:nvSpPr>
      <dsp:spPr>
        <a:xfrm rot="3907178">
          <a:off x="4705928" y="2478931"/>
          <a:ext cx="1534389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1534389" y="160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5434763" y="2456617"/>
        <a:ext cx="76719" cy="76719"/>
      </dsp:txXfrm>
    </dsp:sp>
    <dsp:sp modelId="{7A244D3B-3F43-4CF8-A4BA-18B39B327811}">
      <dsp:nvSpPr>
        <dsp:cNvPr id="0" name=""/>
        <dsp:cNvSpPr/>
      </dsp:nvSpPr>
      <dsp:spPr>
        <a:xfrm>
          <a:off x="5795901" y="2787495"/>
          <a:ext cx="1613890" cy="8069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Czynniki , które powodują pogarszanie stanu przewodów i problemy jakie to stwarza</a:t>
          </a:r>
        </a:p>
      </dsp:txBody>
      <dsp:txXfrm>
        <a:off x="5819536" y="2811130"/>
        <a:ext cx="1566620" cy="759675"/>
      </dsp:txXfrm>
    </dsp:sp>
    <dsp:sp modelId="{8A79B4F1-F2E0-4394-BC28-D014410DDE52}">
      <dsp:nvSpPr>
        <dsp:cNvPr id="0" name=""/>
        <dsp:cNvSpPr/>
      </dsp:nvSpPr>
      <dsp:spPr>
        <a:xfrm rot="3654187">
          <a:off x="2549917" y="3522916"/>
          <a:ext cx="1327518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1327518" y="160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3180488" y="3505775"/>
        <a:ext cx="66375" cy="66375"/>
      </dsp:txXfrm>
    </dsp:sp>
    <dsp:sp modelId="{080CF29F-3F5F-45F6-95CE-BD6EC8DAF2F8}">
      <dsp:nvSpPr>
        <dsp:cNvPr id="0" name=""/>
        <dsp:cNvSpPr/>
      </dsp:nvSpPr>
      <dsp:spPr>
        <a:xfrm>
          <a:off x="3536454" y="3715482"/>
          <a:ext cx="1613890" cy="8069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Część praktyczna</a:t>
          </a:r>
          <a:endParaRPr lang="pl-PL" sz="1800" kern="1200" dirty="0"/>
        </a:p>
      </dsp:txBody>
      <dsp:txXfrm>
        <a:off x="3560089" y="3739117"/>
        <a:ext cx="1566620" cy="759675"/>
      </dsp:txXfrm>
    </dsp:sp>
    <dsp:sp modelId="{291AAA54-15DF-4662-8488-2CCE9D2E4584}">
      <dsp:nvSpPr>
        <dsp:cNvPr id="0" name=""/>
        <dsp:cNvSpPr/>
      </dsp:nvSpPr>
      <dsp:spPr>
        <a:xfrm>
          <a:off x="5150345" y="4102908"/>
          <a:ext cx="645556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645556" y="160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5456984" y="4102815"/>
        <a:ext cx="32277" cy="32277"/>
      </dsp:txXfrm>
    </dsp:sp>
    <dsp:sp modelId="{86E86301-8FC5-420C-AEC7-358C5F53AB8C}">
      <dsp:nvSpPr>
        <dsp:cNvPr id="0" name=""/>
        <dsp:cNvSpPr/>
      </dsp:nvSpPr>
      <dsp:spPr>
        <a:xfrm>
          <a:off x="5795901" y="3715482"/>
          <a:ext cx="1613890" cy="8069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Obliczenie parametrów pracy dla wybranych przewodów</a:t>
          </a:r>
          <a:endParaRPr lang="pl-PL" sz="1400" kern="1200" dirty="0"/>
        </a:p>
      </dsp:txBody>
      <dsp:txXfrm>
        <a:off x="5819536" y="3739117"/>
        <a:ext cx="1566620" cy="7596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pl-PL" smtClean="0"/>
              <a:t>13.01.2014</a:t>
            </a:r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5B6A4E-03A9-4A48-B81B-82ACE279B31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pl-PL" smtClean="0"/>
              <a:t>13.01.2014</a:t>
            </a:r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7227D-4AD3-4FE1-8CAF-F4683B23821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7227D-4AD3-4FE1-8CAF-F4683B23821D}" type="slidenum">
              <a:rPr lang="pl-PL" smtClean="0"/>
              <a:pPr/>
              <a:t>1</a:t>
            </a:fld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pl-PL" smtClean="0"/>
              <a:t>13.01.2014</a:t>
            </a:r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ytuł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16" name="Symbol zastępczy daty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2018-02-16</a:t>
            </a:fld>
            <a:endParaRPr lang="pl-PL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2018-02-16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2018-02-16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ytuł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7" name="Symbol zastępczy zawartości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2018-02-16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9" name="Symbol zastępczy daty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2018-02-16</a:t>
            </a:fld>
            <a:endParaRPr lang="pl-PL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ytuł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2018-02-16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ytuł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25" name="Symbol zastępczy teks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8" name="Symbol zastępczy zawartości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2018-02-16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ytuł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2018-02-16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2018-02-16</a:t>
            </a:fld>
            <a:endParaRPr lang="pl-PL"/>
          </a:p>
        </p:txBody>
      </p:sp>
      <p:sp>
        <p:nvSpPr>
          <p:cNvPr id="24" name="Symbol zastępczy stopki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2018-02-16</a:t>
            </a:fld>
            <a:endParaRPr lang="pl-PL"/>
          </a:p>
        </p:txBody>
      </p:sp>
      <p:sp>
        <p:nvSpPr>
          <p:cNvPr id="29" name="Symbol zastępczy stopki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ymbol zastępczy obrazu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2018-02-16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ymbol zastępczy tekst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1" name="Symbol zastępczy daty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2018-02-16</a:t>
            </a:fld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tytuł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2852936"/>
            <a:ext cx="8458200" cy="1644783"/>
          </a:xfrm>
        </p:spPr>
        <p:txBody>
          <a:bodyPr>
            <a:normAutofit/>
          </a:bodyPr>
          <a:lstStyle/>
          <a:p>
            <a:pPr algn="ctr"/>
            <a:r>
              <a:rPr lang="pl-PL" sz="3200" b="1" cap="none" dirty="0" smtClean="0">
                <a:latin typeface="Times New Roman" pitchFamily="18" charset="0"/>
                <a:cs typeface="Times New Roman" pitchFamily="18" charset="0"/>
              </a:rPr>
              <a:t>TYTUŁ  </a:t>
            </a:r>
            <a:r>
              <a:rPr lang="pl-PL" sz="3200" b="1" cap="none" dirty="0" err="1" smtClean="0">
                <a:latin typeface="Times New Roman" pitchFamily="18" charset="0"/>
                <a:cs typeface="Times New Roman" pitchFamily="18" charset="0"/>
              </a:rPr>
              <a:t>TYTUŁ</a:t>
            </a:r>
            <a:r>
              <a:rPr lang="pl-PL" sz="3200" b="1" cap="none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l-PL" sz="3200" b="1" cap="none" dirty="0" err="1" smtClean="0">
                <a:latin typeface="Times New Roman" pitchFamily="18" charset="0"/>
                <a:cs typeface="Times New Roman" pitchFamily="18" charset="0"/>
              </a:rPr>
              <a:t>TYTUŁ</a:t>
            </a:r>
            <a:r>
              <a:rPr lang="pl-PL" sz="3200" b="1" cap="none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l-PL" sz="3200" b="1" cap="none" dirty="0" err="1" smtClean="0">
                <a:latin typeface="Times New Roman" pitchFamily="18" charset="0"/>
                <a:cs typeface="Times New Roman" pitchFamily="18" charset="0"/>
              </a:rPr>
              <a:t>TYTUŁ</a:t>
            </a:r>
            <a:r>
              <a:rPr lang="pl-PL" sz="3200" b="1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3200" b="1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200" b="1" cap="none" dirty="0" smtClean="0">
                <a:latin typeface="Times New Roman" pitchFamily="18" charset="0"/>
                <a:cs typeface="Times New Roman" pitchFamily="18" charset="0"/>
              </a:rPr>
              <a:t>PRACY  DYPLOMOWEJ</a:t>
            </a:r>
            <a:endParaRPr lang="pl-PL" sz="3200" b="1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357158" y="285728"/>
            <a:ext cx="86439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POLITECHNIKA CZĘSTOCHOWSKA</a:t>
            </a:r>
          </a:p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WYDZIAŁ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INFRASTRUKTURY I ŚRODOWISKA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KIERUNEK: INŻYNIERIA ŚRODOWISKA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357158" y="5357826"/>
            <a:ext cx="3998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Promotor: dr inż. Imię Nazwisko</a:t>
            </a:r>
            <a:endParaRPr lang="pl-PL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5786446" y="5357826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Wykonał: Imię Nazwisko</a:t>
            </a:r>
          </a:p>
        </p:txBody>
      </p:sp>
      <p:pic>
        <p:nvPicPr>
          <p:cNvPr id="7" name="Obraz 6" descr="logo wydziału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188640"/>
            <a:ext cx="1139167" cy="1116830"/>
          </a:xfrm>
          <a:prstGeom prst="rect">
            <a:avLst/>
          </a:prstGeom>
        </p:spPr>
      </p:pic>
      <p:sp>
        <p:nvSpPr>
          <p:cNvPr id="8" name="Tytuł 1"/>
          <p:cNvSpPr txBox="1">
            <a:spLocks/>
          </p:cNvSpPr>
          <p:nvPr/>
        </p:nvSpPr>
        <p:spPr>
          <a:xfrm>
            <a:off x="2339752" y="1556792"/>
            <a:ext cx="4503240" cy="504056"/>
          </a:xfrm>
          <a:prstGeom prst="rect">
            <a:avLst/>
          </a:prstGeom>
        </p:spPr>
        <p:txBody>
          <a:bodyPr vert="horz" anchor="t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</a:t>
            </a:r>
            <a:r>
              <a:rPr kumimoji="0" lang="pl-PL" sz="2400" b="1" i="0" u="none" strike="noStrike" kern="1200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raca dyplomowa inżynierska</a:t>
            </a:r>
            <a:endParaRPr kumimoji="0" lang="pl-PL" sz="2400" b="1" i="0" u="none" strike="noStrike" kern="1200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686800" cy="838200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Odcinek I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Symbol zastępczy zawartości 3" descr="Odcinek I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7504" y="2348880"/>
            <a:ext cx="8895349" cy="4509120"/>
          </a:xfrm>
        </p:spPr>
      </p:pic>
      <p:sp>
        <p:nvSpPr>
          <p:cNvPr id="5" name="pole tekstowe 4"/>
          <p:cNvSpPr txBox="1"/>
          <p:nvPr/>
        </p:nvSpPr>
        <p:spPr>
          <a:xfrm>
            <a:off x="467544" y="1196752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Odcinek nr I znajdował się między węzłem nr 2 na ul. Traugutta oraz węzłem nr 29 na skrzyżowaniu al. Armii Krajowej i ul. Obrońców Westerplatte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86800" cy="838200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Odcinek II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Symbol zastępczy zawartości 3" descr="II odcinek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2663670"/>
            <a:ext cx="9144000" cy="3501633"/>
          </a:xfrm>
        </p:spPr>
      </p:pic>
      <p:sp>
        <p:nvSpPr>
          <p:cNvPr id="5" name="pole tekstowe 4"/>
          <p:cNvSpPr txBox="1"/>
          <p:nvPr/>
        </p:nvSpPr>
        <p:spPr>
          <a:xfrm>
            <a:off x="611560" y="1412776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Odcinek nr II zlokalizowany był pomiędzy węzłem nr 35 – wyjście z pompowni do skrzyżowania ul. PCK i ul. </a:t>
            </a:r>
            <a:r>
              <a:rPr lang="pl-PL" sz="2400" dirty="0" err="1" smtClean="0">
                <a:latin typeface="Times New Roman" pitchFamily="18" charset="0"/>
                <a:cs typeface="Times New Roman" pitchFamily="18" charset="0"/>
              </a:rPr>
              <a:t>Borelowskiego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w węźle 46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686800" cy="1027584"/>
          </a:xfrm>
        </p:spPr>
        <p:txBody>
          <a:bodyPr>
            <a:normAutofit fontScale="9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Wartości przepływności i oporności przewodów odcinka I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	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Odcinek I</a:t>
            </a:r>
          </a:p>
          <a:p>
            <a:pPr lvl="1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Materiał: PE, DN=200 mm, L=922 m</a:t>
            </a:r>
          </a:p>
          <a:p>
            <a:pPr lvl="1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Oporność:</a:t>
            </a:r>
          </a:p>
          <a:p>
            <a:pPr lvl="2">
              <a:buClrTx/>
              <a:buFont typeface="Arial" pitchFamily="34" charset="0"/>
              <a:buChar char="•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C= 6,39 s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lvl="2">
              <a:buClrTx/>
              <a:buFont typeface="Arial" pitchFamily="34" charset="0"/>
              <a:buChar char="•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C= 8,72 s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Przepływność:</a:t>
            </a:r>
          </a:p>
          <a:p>
            <a:pPr lvl="2">
              <a:buClrTx/>
              <a:buFont typeface="Arial" pitchFamily="34" charset="0"/>
              <a:buChar char="•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M= 0,061 m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/s</a:t>
            </a:r>
          </a:p>
          <a:p>
            <a:pPr lvl="2">
              <a:buClrTx/>
              <a:buFont typeface="Arial" pitchFamily="34" charset="0"/>
              <a:buChar char="•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M=0,023 m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/s</a:t>
            </a:r>
          </a:p>
          <a:p>
            <a:pPr lvl="2"/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686800" cy="1027584"/>
          </a:xfrm>
        </p:spPr>
        <p:txBody>
          <a:bodyPr>
            <a:normAutofit fontScale="9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Wartości przepływności i oporności przewodów odcinka II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	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Odcinek II</a:t>
            </a:r>
          </a:p>
          <a:p>
            <a:pPr lvl="1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Materiał: Żeliwo, DN=100 mm, L=414 m</a:t>
            </a:r>
          </a:p>
          <a:p>
            <a:pPr lvl="1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Oporność:</a:t>
            </a:r>
          </a:p>
          <a:p>
            <a:pPr lvl="2">
              <a:buClrTx/>
              <a:buFont typeface="Arial" pitchFamily="34" charset="0"/>
              <a:buChar char="•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C= 15,38 s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lvl="2">
              <a:buClrTx/>
              <a:buFont typeface="Arial" pitchFamily="34" charset="0"/>
              <a:buChar char="•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C= 15,65 s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Przepływność:</a:t>
            </a:r>
          </a:p>
          <a:p>
            <a:pPr lvl="2">
              <a:buClrTx/>
              <a:buFont typeface="Arial" pitchFamily="34" charset="0"/>
              <a:buChar char="•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M= 0,006 m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/s</a:t>
            </a:r>
          </a:p>
          <a:p>
            <a:pPr lvl="2">
              <a:buClrTx/>
              <a:buFont typeface="Arial" pitchFamily="34" charset="0"/>
              <a:buChar char="•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M=0,008 m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/s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686800" cy="838200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Wnioski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ClrTx/>
              <a:buFont typeface="+mj-lt"/>
              <a:buAutoNum type="arabicPeriod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Pojęcie wzrostu oporności i spadku przepływności przewodów w trakcie eksploatacji jest pojęciem rzadko wykorzystywanym w projektowaniu sieci.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Przewód wykonany z PE charakteryzuje lepsza przepływność co oznacza mniejsze straty liniowe w stosunku do odcinka wykonanego z żeliwa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Obliczone wartości przepływności oraz oporności wskazują na prawidłową eksploatację sieci i brak konieczności wymiany przewodów</a:t>
            </a:r>
          </a:p>
          <a:p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/>
          <a:lstStyle/>
          <a:p>
            <a:pPr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Cel Pracy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3660787"/>
          </a:xfrm>
        </p:spPr>
        <p:txBody>
          <a:bodyPr anchor="ctr">
            <a:normAutofit/>
          </a:bodyPr>
          <a:lstStyle/>
          <a:p>
            <a:pPr algn="just">
              <a:buNone/>
            </a:pPr>
            <a:r>
              <a:rPr lang="pl-PL" dirty="0" smtClean="0"/>
              <a:t>	</a:t>
            </a:r>
          </a:p>
          <a:p>
            <a:pPr algn="ctr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Celem pracy było określenie zmiany parametrów przewodów wodociągowych jakie występują w trakcie ich eksploatacji.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Zakres Pracy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Struktura sieci wodociągowej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340768"/>
            <a:ext cx="7056784" cy="3043986"/>
          </a:xfrm>
        </p:spPr>
      </p:pic>
      <p:sp>
        <p:nvSpPr>
          <p:cNvPr id="5" name="pole tekstowe 4"/>
          <p:cNvSpPr txBox="1"/>
          <p:nvPr/>
        </p:nvSpPr>
        <p:spPr>
          <a:xfrm>
            <a:off x="323528" y="4581128"/>
            <a:ext cx="82809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Przewody pracujące w sieci wodociągowej: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Przewody tranzytowe,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Przewody magistralne,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Przewody rozdzielcze.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899592" y="4365104"/>
            <a:ext cx="7128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Rys. 1 Schemat sieci wodociągowej</a:t>
            </a:r>
            <a:endParaRPr lang="pl-PL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099592"/>
          </a:xfrm>
        </p:spPr>
        <p:txBody>
          <a:bodyPr>
            <a:normAutofit fontScale="9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Materiały w eksploatowanych sieciach wodociągowych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370782"/>
          </a:xfrm>
        </p:spPr>
        <p:txBody>
          <a:bodyPr>
            <a:normAutofit/>
          </a:bodyPr>
          <a:lstStyle/>
          <a:p>
            <a:pPr>
              <a:buClrTx/>
              <a:buFont typeface="Arial" pitchFamily="34" charset="0"/>
              <a:buChar char="•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Żeliwo szare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AC – Azbestocement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Stal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251520" y="2924944"/>
            <a:ext cx="8686800" cy="8382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Materiały Obecnie stosowane do budowy sieci wodociągowych</a:t>
            </a:r>
            <a:endParaRPr kumimoji="0" lang="pl-PL" sz="32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457200" y="3789040"/>
            <a:ext cx="8686800" cy="13707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SzPct val="70000"/>
              <a:buFont typeface="Arial" pitchFamily="34" charset="0"/>
              <a:buChar char="•"/>
              <a:tabLst/>
              <a:defRPr/>
            </a:pPr>
            <a:r>
              <a:rPr lang="pl-PL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PCV</a:t>
            </a:r>
            <a:endParaRPr kumimoji="0" lang="pl-PL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SzPct val="70000"/>
              <a:buFont typeface="Arial" pitchFamily="34" charset="0"/>
              <a:buChar char="•"/>
              <a:tabLst/>
              <a:defRPr/>
            </a:pPr>
            <a:r>
              <a:rPr lang="pl-PL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PE</a:t>
            </a:r>
            <a:endParaRPr kumimoji="0" lang="pl-PL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SzPct val="70000"/>
              <a:buFont typeface="Arial" pitchFamily="34" charset="0"/>
              <a:buChar char="•"/>
              <a:tabLst/>
              <a:defRPr/>
            </a:pPr>
            <a:r>
              <a:rPr lang="pl-PL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Żeliwo sferoidalne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Eksploatacja Sieci wodociągowych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	Właściwa eksploatacja przewodów to zapewnienie szczelności sieci oraz zapewnienie transportowanej wody w odpowiedniej jakości, ilości, pod odpowiednim ciśnieniem </a:t>
            </a:r>
          </a:p>
          <a:p>
            <a:pPr>
              <a:buNone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	Prawidłowa eksploatacja sprowadza się do: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zapewnienia ciągłości dostaw wody,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utrzymywania przewodów i armatury w sprawności,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usuwania w możliwie szybki sposób awarii i uszkodzeń,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prowadzenia planu prac remontowych,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zbierania i analizy danych charakteryzujących sieć – monitoring sieci.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686800" cy="838200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Parametry przewodów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	Sprawność rurociągów można scharakteryzować za pomocą</a:t>
            </a:r>
          </a:p>
          <a:p>
            <a:pPr>
              <a:buNone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	obliczanych parametrów: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współczynnika oporów liniowych,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oporności właściwej,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przepływności właściwej.</a:t>
            </a:r>
          </a:p>
          <a:p>
            <a:pPr>
              <a:buNone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lvl="1">
              <a:buNone/>
            </a:pP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Czynniki wpływające na pogarszanie się parametrów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	Zwiększona awaryjność związana z materiałem</a:t>
            </a:r>
          </a:p>
          <a:p>
            <a:pPr>
              <a:buNone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	Temperatura transportowanej wody</a:t>
            </a:r>
          </a:p>
          <a:p>
            <a:pPr>
              <a:buNone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	Skład chemiczny wody: 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pl-PL" sz="2400" dirty="0" err="1" smtClean="0"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agresywny CO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2,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zasadowość ogólna,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wapń i inne substancje.</a:t>
            </a:r>
          </a:p>
          <a:p>
            <a:pPr>
              <a:buNone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	Budowa sieci w podłożu o naruszonej strukturze</a:t>
            </a:r>
          </a:p>
          <a:p>
            <a:pPr>
              <a:buNone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	Korozyjność gruntu</a:t>
            </a:r>
          </a:p>
          <a:p>
            <a:pPr lvl="1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Obliczanie parametrów pracy sieci na podstawie pomiarów terenowych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ymbol zastępczy zawartości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	Badania terenowe prowadzone były w dniach 27.05.2012 - 03.06.2012r.  </a:t>
            </a:r>
          </a:p>
          <a:p>
            <a:pPr>
              <a:buNone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	Punkty pomiarowe sieci zlokalizowane były w węzłach: 2, 29, 46 oraz w węźle 35 – na wyjściu z pompowni</a:t>
            </a:r>
          </a:p>
          <a:p>
            <a:pPr>
              <a:buNone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	Ze względu na niejednoczesność prowadzenia pomiarów w węzłach do obliczeń przyjęto wartości średnie.</a:t>
            </a:r>
          </a:p>
          <a:p>
            <a:pPr>
              <a:buNone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	Na podstawie różnicy ciśnienia między węzłami obliczono przepływność i oporność odcinków sieci.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ędrówka">
  <a:themeElements>
    <a:clrScheme name="Wędrówk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Wędrówk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Wędrówk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326</TotalTime>
  <Words>264</Words>
  <Application>Microsoft Office PowerPoint</Application>
  <PresentationFormat>Pokaz na ekranie (4:3)</PresentationFormat>
  <Paragraphs>93</Paragraphs>
  <Slides>14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21" baseType="lpstr">
      <vt:lpstr>Arial</vt:lpstr>
      <vt:lpstr>Calibri</vt:lpstr>
      <vt:lpstr>Franklin Gothic Book</vt:lpstr>
      <vt:lpstr>Franklin Gothic Medium</vt:lpstr>
      <vt:lpstr>Times New Roman</vt:lpstr>
      <vt:lpstr>Wingdings 2</vt:lpstr>
      <vt:lpstr>Wędrówka</vt:lpstr>
      <vt:lpstr>TYTUŁ  TYTUŁ  TYTUŁ  TYTUŁ PRACY  DYPLOMOWEJ</vt:lpstr>
      <vt:lpstr>Cel Pracy</vt:lpstr>
      <vt:lpstr>Zakres Pracy</vt:lpstr>
      <vt:lpstr>Struktura sieci wodociągowej</vt:lpstr>
      <vt:lpstr>Materiały w eksploatowanych sieciach wodociągowych</vt:lpstr>
      <vt:lpstr>Eksploatacja Sieci wodociągowych</vt:lpstr>
      <vt:lpstr>Parametry przewodów </vt:lpstr>
      <vt:lpstr>Czynniki wpływające na pogarszanie się parametrów</vt:lpstr>
      <vt:lpstr>Obliczanie parametrów pracy sieci na podstawie pomiarów terenowych</vt:lpstr>
      <vt:lpstr>Odcinek I</vt:lpstr>
      <vt:lpstr>Odcinek II</vt:lpstr>
      <vt:lpstr>Wartości przepływności i oporności przewodów odcinka I</vt:lpstr>
      <vt:lpstr>Wartości przepływności i oporności przewodów odcinka II</vt:lpstr>
      <vt:lpstr>Wnioski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Tobi</dc:creator>
  <cp:lastModifiedBy>Robert</cp:lastModifiedBy>
  <cp:revision>49</cp:revision>
  <dcterms:created xsi:type="dcterms:W3CDTF">2013-12-19T19:44:37Z</dcterms:created>
  <dcterms:modified xsi:type="dcterms:W3CDTF">2018-02-16T10:44:01Z</dcterms:modified>
</cp:coreProperties>
</file>